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38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A2B09-575C-3248-926E-BFE4A56EF990}" type="datetimeFigureOut">
              <a:rPr lang="en-US" smtClean="0"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575C-FFBD-1B48-B78A-6ED43EB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349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A2B09-575C-3248-926E-BFE4A56EF990}" type="datetimeFigureOut">
              <a:rPr lang="en-US" smtClean="0"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575C-FFBD-1B48-B78A-6ED43EB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036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A2B09-575C-3248-926E-BFE4A56EF990}" type="datetimeFigureOut">
              <a:rPr lang="en-US" smtClean="0"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575C-FFBD-1B48-B78A-6ED43EB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242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A2B09-575C-3248-926E-BFE4A56EF990}" type="datetimeFigureOut">
              <a:rPr lang="en-US" smtClean="0"/>
              <a:t>9/13/13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575C-FFBD-1B48-B78A-6ED43EB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571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A2B09-575C-3248-926E-BFE4A56EF990}" type="datetimeFigureOut">
              <a:rPr lang="en-US" smtClean="0"/>
              <a:t>9/13/13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575C-FFBD-1B48-B78A-6ED43EB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26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A2B09-575C-3248-926E-BFE4A56EF990}" type="datetimeFigureOut">
              <a:rPr lang="en-US" smtClean="0"/>
              <a:t>9/13/13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575C-FFBD-1B48-B78A-6ED43EB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064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A2B09-575C-3248-926E-BFE4A56EF990}" type="datetimeFigureOut">
              <a:rPr lang="en-US" smtClean="0"/>
              <a:t>9/13/13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575C-FFBD-1B48-B78A-6ED43EB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26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A2B09-575C-3248-926E-BFE4A56EF990}" type="datetimeFigureOut">
              <a:rPr lang="en-US" smtClean="0"/>
              <a:t>9/13/13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575C-FFBD-1B48-B78A-6ED43EB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465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A2B09-575C-3248-926E-BFE4A56EF990}" type="datetimeFigureOut">
              <a:rPr lang="en-US" smtClean="0"/>
              <a:t>9/13/13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575C-FFBD-1B48-B78A-6ED43EB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444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A2B09-575C-3248-926E-BFE4A56EF990}" type="datetimeFigureOut">
              <a:rPr lang="en-US" smtClean="0"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575C-FFBD-1B48-B78A-6ED43EB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639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A2B09-575C-3248-926E-BFE4A56EF990}" type="datetimeFigureOut">
              <a:rPr lang="en-US" smtClean="0"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7575C-FFBD-1B48-B78A-6ED43EB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288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A2B09-575C-3248-926E-BFE4A56EF990}" type="datetimeFigureOut">
              <a:rPr lang="en-US" smtClean="0"/>
              <a:t>9/13/13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7575C-FFBD-1B48-B78A-6ED43EB68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379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5528"/>
          </a:xfrm>
        </p:spPr>
        <p:txBody>
          <a:bodyPr>
            <a:normAutofit/>
          </a:bodyPr>
          <a:lstStyle/>
          <a:p>
            <a:r>
              <a:rPr lang="en-US" sz="2000" dirty="0"/>
              <a:t>IQSS Team Progress Report: </a:t>
            </a:r>
            <a:r>
              <a:rPr lang="en-US" sz="2000" dirty="0" smtClean="0"/>
              <a:t>NASA Tournament Lab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1800" dirty="0"/>
              <a:t>Reporting Period: </a:t>
            </a:r>
            <a:r>
              <a:rPr lang="en-US" sz="1800" dirty="0" smtClean="0"/>
              <a:t> July-August 2013</a:t>
            </a:r>
            <a:endParaRPr lang="en-US" sz="1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300166"/>
            <a:ext cx="8229600" cy="5403112"/>
          </a:xfrm>
        </p:spPr>
        <p:txBody>
          <a:bodyPr>
            <a:normAutofit fontScale="85000" lnSpcReduction="20000"/>
          </a:bodyPr>
          <a:lstStyle/>
          <a:p>
            <a:r>
              <a:rPr lang="en-US" sz="1800"/>
              <a:t>FY </a:t>
            </a:r>
            <a:r>
              <a:rPr lang="en-US" sz="1800" smtClean="0"/>
              <a:t>2014 </a:t>
            </a:r>
            <a:r>
              <a:rPr lang="en-US" sz="1800" dirty="0"/>
              <a:t>Team Goals</a:t>
            </a:r>
          </a:p>
          <a:p>
            <a:pPr lvl="1"/>
            <a:r>
              <a:rPr lang="en-US" sz="1800" dirty="0" smtClean="0"/>
              <a:t>Modify contract with NASA to include additional </a:t>
            </a:r>
            <a:r>
              <a:rPr lang="en-US" sz="1800" dirty="0" err="1" smtClean="0"/>
              <a:t>TopCoder</a:t>
            </a:r>
            <a:r>
              <a:rPr lang="en-US" sz="1800" dirty="0" smtClean="0"/>
              <a:t> work to Year 4 (10/2013 - 9/2014)</a:t>
            </a:r>
          </a:p>
          <a:p>
            <a:pPr lvl="1"/>
            <a:r>
              <a:rPr lang="en-US" sz="1800" dirty="0" smtClean="0"/>
              <a:t>Staff  changes: Hire Visiting Scholar to fill Research Scientist position</a:t>
            </a:r>
          </a:p>
          <a:p>
            <a:pPr lvl="1"/>
            <a:r>
              <a:rPr lang="en-US" sz="1800" dirty="0" smtClean="0"/>
              <a:t>Transition to Broad Agency Announcement agreement with NASA</a:t>
            </a:r>
          </a:p>
          <a:p>
            <a:pPr lvl="1"/>
            <a:r>
              <a:rPr lang="en-US" sz="1800" dirty="0" smtClean="0"/>
              <a:t>Secure Funding: Partner with NYU for MacArthur Grant</a:t>
            </a:r>
          </a:p>
          <a:p>
            <a:pPr lvl="1"/>
            <a:r>
              <a:rPr lang="en-US" sz="1800" dirty="0" smtClean="0"/>
              <a:t>Academic: Evaluate and analyze results for various projects and experiments from FY13</a:t>
            </a:r>
          </a:p>
          <a:p>
            <a:pPr lvl="1"/>
            <a:r>
              <a:rPr lang="en-US" sz="1800" dirty="0" smtClean="0"/>
              <a:t>Contests: Continually Develop and Run Software, Algorithm, and Studio Contests for NASA with </a:t>
            </a:r>
            <a:r>
              <a:rPr lang="en-US" sz="1800" dirty="0" err="1" smtClean="0"/>
              <a:t>TopCoder</a:t>
            </a:r>
            <a:r>
              <a:rPr lang="en-US" sz="1800" dirty="0" smtClean="0"/>
              <a:t>, Inc.</a:t>
            </a:r>
          </a:p>
          <a:p>
            <a:pPr lvl="1"/>
            <a:r>
              <a:rPr lang="en-US" sz="1800" dirty="0" smtClean="0"/>
              <a:t>Business Development: Continue to find new partnerships with other federal government agencies with NASA’s Center of Excellence for Collaborative Innovation</a:t>
            </a:r>
            <a:endParaRPr lang="en-US" sz="1800" dirty="0"/>
          </a:p>
          <a:p>
            <a:r>
              <a:rPr lang="en-US" sz="1800" dirty="0"/>
              <a:t>Reporting Period </a:t>
            </a:r>
            <a:r>
              <a:rPr lang="en-US" sz="1800" dirty="0" smtClean="0"/>
              <a:t>Updates:</a:t>
            </a:r>
            <a:endParaRPr lang="en-US" sz="1800" dirty="0"/>
          </a:p>
          <a:p>
            <a:pPr lvl="1"/>
            <a:r>
              <a:rPr lang="en-US" sz="1800" dirty="0" smtClean="0"/>
              <a:t>ISS FIT app – near deployment; likely October </a:t>
            </a:r>
          </a:p>
          <a:p>
            <a:pPr lvl="1"/>
            <a:r>
              <a:rPr lang="en-US" sz="1800" dirty="0" smtClean="0"/>
              <a:t>ISS </a:t>
            </a:r>
            <a:r>
              <a:rPr lang="en-US" sz="1800" dirty="0" err="1" smtClean="0"/>
              <a:t>Robonaut</a:t>
            </a:r>
            <a:r>
              <a:rPr lang="en-US" sz="1800" dirty="0"/>
              <a:t>, USAID Atrocity Prevention Algorithm </a:t>
            </a:r>
            <a:r>
              <a:rPr lang="en-US" sz="1800" dirty="0" smtClean="0"/>
              <a:t>Challenge, CMS Provider </a:t>
            </a:r>
            <a:r>
              <a:rPr lang="en-US" sz="1800" dirty="0"/>
              <a:t>Enrollment, Environment Protection Agency’s mobile app </a:t>
            </a:r>
            <a:r>
              <a:rPr lang="en-US" sz="1800" dirty="0" smtClean="0"/>
              <a:t>&amp; OPM Retirement Calculator challenges are on-going</a:t>
            </a:r>
          </a:p>
          <a:p>
            <a:pPr lvl="1"/>
            <a:r>
              <a:rPr lang="en-US" sz="1800" dirty="0" smtClean="0"/>
              <a:t>National Geographic’s Collective Minds and Machines (Image Machine Learning) Challenge, QuakeFinder Algorithm Challenge, &amp; in development</a:t>
            </a:r>
          </a:p>
          <a:p>
            <a:pPr lvl="1"/>
            <a:r>
              <a:rPr lang="en-US" sz="1800" dirty="0" smtClean="0"/>
              <a:t>“ISS </a:t>
            </a:r>
            <a:r>
              <a:rPr lang="en-US" sz="1800" dirty="0" err="1" smtClean="0"/>
              <a:t>Longeron</a:t>
            </a:r>
            <a:r>
              <a:rPr lang="en-US" sz="1800" dirty="0"/>
              <a:t> </a:t>
            </a:r>
            <a:r>
              <a:rPr lang="en-US" sz="1800" dirty="0" smtClean="0"/>
              <a:t>Shadowing Challenge” paper is being drafted</a:t>
            </a:r>
          </a:p>
          <a:p>
            <a:pPr lvl="1"/>
            <a:r>
              <a:rPr lang="en-US" sz="1800" dirty="0" smtClean="0"/>
              <a:t>COECI/NTL Yearly Conference run by Harvard/NASA had 90+ attendees in Washington, D.C. </a:t>
            </a:r>
          </a:p>
          <a:p>
            <a:r>
              <a:rPr lang="en-US" sz="1800" dirty="0" smtClean="0"/>
              <a:t>Open </a:t>
            </a:r>
            <a:r>
              <a:rPr lang="en-US" sz="1800" dirty="0"/>
              <a:t>issues, questions, or needs</a:t>
            </a:r>
          </a:p>
          <a:p>
            <a:pPr lvl="1"/>
            <a:r>
              <a:rPr lang="en-US" sz="1800" dirty="0" smtClean="0"/>
              <a:t>NASA’s latest MOD to increase contract ceiling for </a:t>
            </a:r>
            <a:r>
              <a:rPr lang="en-US" sz="1800" dirty="0" err="1" smtClean="0"/>
              <a:t>TopCoder</a:t>
            </a:r>
            <a:r>
              <a:rPr lang="en-US" sz="1800" dirty="0" smtClean="0"/>
              <a:t> is in signature cycle</a:t>
            </a:r>
          </a:p>
          <a:p>
            <a:r>
              <a:rPr lang="en-US" sz="1800" dirty="0" smtClean="0"/>
              <a:t>Metrics and/or attachments</a:t>
            </a:r>
          </a:p>
          <a:p>
            <a:pPr lvl="1"/>
            <a:r>
              <a:rPr lang="en-US" sz="1800" dirty="0" smtClean="0"/>
              <a:t>N/A for this period</a:t>
            </a:r>
            <a:endParaRPr lang="en-US" sz="1800" dirty="0"/>
          </a:p>
          <a:p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3953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14782</TotalTime>
  <Words>235</Words>
  <Application>Microsoft Macintosh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IQSS Team Progress Report: NASA Tournament Lab Reporting Period:  July-August 2013</vt:lpstr>
    </vt:vector>
  </TitlesOfParts>
  <Company>Harvard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IQSS Team Update: [Team Name] Reporting Period: May - September 2012</dc:title>
  <dc:creator>Kate Chen</dc:creator>
  <cp:lastModifiedBy>Jin Paik</cp:lastModifiedBy>
  <cp:revision>46</cp:revision>
  <cp:lastPrinted>2012-10-24T17:22:18Z</cp:lastPrinted>
  <dcterms:created xsi:type="dcterms:W3CDTF">2012-10-16T16:51:51Z</dcterms:created>
  <dcterms:modified xsi:type="dcterms:W3CDTF">2013-09-13T14:33:00Z</dcterms:modified>
</cp:coreProperties>
</file>